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5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63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12" autoAdjust="0"/>
    <p:restoredTop sz="94660"/>
  </p:normalViewPr>
  <p:slideViewPr>
    <p:cSldViewPr snapToGrid="0">
      <p:cViewPr varScale="1">
        <p:scale>
          <a:sx n="70" d="100"/>
          <a:sy n="70" d="100"/>
        </p:scale>
        <p:origin x="76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E159-CAA5-487E-93E2-A327B4074001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F5DB-D60E-4F0A-95DE-8229431714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480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E159-CAA5-487E-93E2-A327B4074001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F5DB-D60E-4F0A-95DE-8229431714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546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E159-CAA5-487E-93E2-A327B4074001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F5DB-D60E-4F0A-95DE-8229431714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043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E159-CAA5-487E-93E2-A327B4074001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F5DB-D60E-4F0A-95DE-8229431714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006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E159-CAA5-487E-93E2-A327B4074001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F5DB-D60E-4F0A-95DE-8229431714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5442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E159-CAA5-487E-93E2-A327B4074001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F5DB-D60E-4F0A-95DE-8229431714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498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E159-CAA5-487E-93E2-A327B4074001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F5DB-D60E-4F0A-95DE-8229431714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69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E159-CAA5-487E-93E2-A327B4074001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F5DB-D60E-4F0A-95DE-8229431714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484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E159-CAA5-487E-93E2-A327B4074001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F5DB-D60E-4F0A-95DE-8229431714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042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E159-CAA5-487E-93E2-A327B4074001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F5DB-D60E-4F0A-95DE-8229431714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647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E159-CAA5-487E-93E2-A327B4074001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F5DB-D60E-4F0A-95DE-82294317148E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5245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E159-CAA5-487E-93E2-A327B4074001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F5DB-D60E-4F0A-95DE-8229431714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3846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E159-CAA5-487E-93E2-A327B4074001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F5DB-D60E-4F0A-95DE-82294317148E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096890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E159-CAA5-487E-93E2-A327B4074001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F5DB-D60E-4F0A-95DE-8229431714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0194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E159-CAA5-487E-93E2-A327B4074001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F5DB-D60E-4F0A-95DE-8229431714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1239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E159-CAA5-487E-93E2-A327B4074001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F5DB-D60E-4F0A-95DE-8229431714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762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AE159-CAA5-487E-93E2-A327B4074001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85FF5DB-D60E-4F0A-95DE-8229431714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570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68" r:id="rId13"/>
    <p:sldLayoutId id="2147483769" r:id="rId14"/>
    <p:sldLayoutId id="2147483770" r:id="rId15"/>
    <p:sldLayoutId id="214748377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8011" y="3523650"/>
            <a:ext cx="8578628" cy="1646302"/>
          </a:xfrm>
        </p:spPr>
        <p:txBody>
          <a:bodyPr/>
          <a:lstStyle/>
          <a:p>
            <a:pPr algn="ctr"/>
            <a:r>
              <a:rPr lang="ru-RU" dirty="0" smtClean="0"/>
              <a:t>Экскурсия «По родной деревне»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2319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95332" y="181664"/>
            <a:ext cx="8596668" cy="3880773"/>
          </a:xfrm>
        </p:spPr>
        <p:txBody>
          <a:bodyPr/>
          <a:lstStyle/>
          <a:p>
            <a:r>
              <a:rPr lang="ru-RU" dirty="0" smtClean="0"/>
              <a:t>«Россия –Родина твоя!»</a:t>
            </a:r>
          </a:p>
          <a:p>
            <a:r>
              <a:rPr lang="ru-RU" dirty="0" smtClean="0"/>
              <a:t>Сказала мне моя семья.</a:t>
            </a:r>
          </a:p>
          <a:p>
            <a:r>
              <a:rPr lang="ru-RU" dirty="0" smtClean="0"/>
              <a:t>-А маленькую родину,</a:t>
            </a:r>
          </a:p>
          <a:p>
            <a:r>
              <a:rPr lang="ru-RU" dirty="0" smtClean="0"/>
              <a:t>К которой я привыкла,</a:t>
            </a:r>
          </a:p>
          <a:p>
            <a:r>
              <a:rPr lang="ru-RU" dirty="0" smtClean="0"/>
              <a:t>Запомнить очень просто,</a:t>
            </a:r>
          </a:p>
          <a:p>
            <a:r>
              <a:rPr lang="ru-RU" dirty="0" smtClean="0"/>
              <a:t>Деревня Кулегаш!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41" y="2661313"/>
            <a:ext cx="10743717" cy="4310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925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 2013 году открыли новый клуб и ФАП.</a:t>
            </a:r>
            <a:br>
              <a:rPr lang="ru-RU" dirty="0" smtClean="0"/>
            </a:br>
            <a:r>
              <a:rPr lang="ru-RU" dirty="0" smtClean="0"/>
              <a:t>Наш врач Васильева Ирина Александровна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74" y="2743200"/>
            <a:ext cx="4091516" cy="306863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987" y="2076611"/>
            <a:ext cx="4950299" cy="3735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979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2018 году открыта школа-сад.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253428"/>
            <a:ext cx="7228071" cy="4788598"/>
          </a:xfrm>
        </p:spPr>
      </p:pic>
    </p:spTree>
    <p:extLst>
      <p:ext uri="{BB962C8B-B14F-4D97-AF65-F5344CB8AC3E}">
        <p14:creationId xmlns:p14="http://schemas.microsoft.com/office/powerpoint/2010/main" val="1205261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Ферма. Раньше там держали лошадей. Сейчас смотрят за нетелями. Летом я их видела. Они очень интересные.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006" y="2351656"/>
            <a:ext cx="5175249" cy="3881437"/>
          </a:xfrm>
        </p:spPr>
      </p:pic>
    </p:spTree>
    <p:extLst>
      <p:ext uri="{BB962C8B-B14F-4D97-AF65-F5344CB8AC3E}">
        <p14:creationId xmlns:p14="http://schemas.microsoft.com/office/powerpoint/2010/main" val="800624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Мое любимое место- лыжная база. Я люблю кататься на лыжах.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930400"/>
            <a:ext cx="3720202" cy="494481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856" y="2483892"/>
            <a:ext cx="5832143" cy="437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307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Природа нашей деревни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7606" y="1221475"/>
            <a:ext cx="7206018" cy="540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531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118" y="0"/>
            <a:ext cx="9665398" cy="7249049"/>
          </a:xfrm>
        </p:spPr>
      </p:pic>
    </p:spTree>
    <p:extLst>
      <p:ext uri="{BB962C8B-B14F-4D97-AF65-F5344CB8AC3E}">
        <p14:creationId xmlns:p14="http://schemas.microsoft.com/office/powerpoint/2010/main" val="3187587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98" y="0"/>
            <a:ext cx="8974417" cy="6730813"/>
          </a:xfrm>
        </p:spPr>
      </p:pic>
    </p:spTree>
    <p:extLst>
      <p:ext uri="{BB962C8B-B14F-4D97-AF65-F5344CB8AC3E}">
        <p14:creationId xmlns:p14="http://schemas.microsoft.com/office/powerpoint/2010/main" val="1212417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62" y="136143"/>
            <a:ext cx="8505340" cy="6379006"/>
          </a:xfrm>
        </p:spPr>
      </p:pic>
    </p:spTree>
    <p:extLst>
      <p:ext uri="{BB962C8B-B14F-4D97-AF65-F5344CB8AC3E}">
        <p14:creationId xmlns:p14="http://schemas.microsoft.com/office/powerpoint/2010/main" val="193673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53" y="-104969"/>
            <a:ext cx="9870115" cy="7402587"/>
          </a:xfrm>
        </p:spPr>
      </p:pic>
    </p:spTree>
    <p:extLst>
      <p:ext uri="{BB962C8B-B14F-4D97-AF65-F5344CB8AC3E}">
        <p14:creationId xmlns:p14="http://schemas.microsoft.com/office/powerpoint/2010/main" val="1939060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661" y="609600"/>
            <a:ext cx="8056033" cy="6042025"/>
          </a:xfrm>
        </p:spPr>
      </p:pic>
    </p:spTree>
    <p:extLst>
      <p:ext uri="{BB962C8B-B14F-4D97-AF65-F5344CB8AC3E}">
        <p14:creationId xmlns:p14="http://schemas.microsoft.com/office/powerpoint/2010/main" val="2045084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55" y="0"/>
            <a:ext cx="9110895" cy="6833171"/>
          </a:xfrm>
        </p:spPr>
      </p:pic>
    </p:spTree>
    <p:extLst>
      <p:ext uri="{BB962C8B-B14F-4D97-AF65-F5344CB8AC3E}">
        <p14:creationId xmlns:p14="http://schemas.microsoft.com/office/powerpoint/2010/main" val="3474152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57367"/>
            <a:ext cx="9872385" cy="5163403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Изучив свою деревню я написала маленькое стихотворение</a:t>
            </a:r>
            <a:br>
              <a:rPr lang="ru-RU" dirty="0" smtClean="0"/>
            </a:br>
            <a:r>
              <a:rPr lang="ru-RU" dirty="0" smtClean="0"/>
              <a:t>Моя малая родина-это деревня Кулегаш</a:t>
            </a:r>
            <a:br>
              <a:rPr lang="ru-RU" dirty="0" smtClean="0"/>
            </a:br>
            <a:r>
              <a:rPr lang="ru-RU" dirty="0" smtClean="0"/>
              <a:t>В котором мы живем!</a:t>
            </a:r>
            <a:br>
              <a:rPr lang="ru-RU" dirty="0" smtClean="0"/>
            </a:br>
            <a:r>
              <a:rPr lang="ru-RU" dirty="0" smtClean="0"/>
              <a:t>Это моя родная деревня</a:t>
            </a:r>
            <a:br>
              <a:rPr lang="ru-RU" dirty="0" smtClean="0"/>
            </a:br>
            <a:r>
              <a:rPr lang="ru-RU" dirty="0" smtClean="0"/>
              <a:t>Красивей её нет!</a:t>
            </a:r>
            <a:br>
              <a:rPr lang="ru-RU" dirty="0" smtClean="0"/>
            </a:br>
            <a:r>
              <a:rPr lang="ru-RU" dirty="0" smtClean="0"/>
              <a:t>Я в этой деревушке живу уже 9 лет!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1298094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54</TotalTime>
  <Words>85</Words>
  <Application>Microsoft Office PowerPoint</Application>
  <PresentationFormat>Широкоэкранный</PresentationFormat>
  <Paragraphs>13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Trebuchet MS</vt:lpstr>
      <vt:lpstr>Wingdings 3</vt:lpstr>
      <vt:lpstr>Грань</vt:lpstr>
      <vt:lpstr>Экскурсия «По родной деревне» </vt:lpstr>
      <vt:lpstr>Презентация PowerPoint</vt:lpstr>
      <vt:lpstr>В 2013 году открыли новый клуб и ФАП. Наш врач Васильева Ирина Александровна</vt:lpstr>
      <vt:lpstr>В 2018 году открыта школа-сад.</vt:lpstr>
      <vt:lpstr>Ферма. Раньше там держали лошадей. Сейчас смотрят за нетелями. Летом я их видела. Они очень интересные.</vt:lpstr>
      <vt:lpstr>Мое любимое место- лыжная база. Я люблю кататься на лыжах.</vt:lpstr>
      <vt:lpstr>Природа нашей деревни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Изучив свою деревню я написала маленькое стихотворение Моя малая родина-это деревня Кулегаш В котором мы живем! Это моя родная деревня Красивей её нет! Я в этой деревушке живу уже 9 лет!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 Моя малая Родина </dc:title>
  <dc:creator>Виктория</dc:creator>
  <cp:lastModifiedBy>Виктория</cp:lastModifiedBy>
  <cp:revision>8</cp:revision>
  <dcterms:created xsi:type="dcterms:W3CDTF">2019-05-29T11:40:43Z</dcterms:created>
  <dcterms:modified xsi:type="dcterms:W3CDTF">2020-04-17T12:59:27Z</dcterms:modified>
</cp:coreProperties>
</file>